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19" r:id="rId5"/>
    <p:sldId id="336" r:id="rId6"/>
    <p:sldId id="341" r:id="rId7"/>
    <p:sldId id="331" r:id="rId8"/>
    <p:sldId id="342" r:id="rId9"/>
    <p:sldId id="334" r:id="rId10"/>
    <p:sldId id="343" r:id="rId11"/>
  </p:sldIdLst>
  <p:sldSz cx="9144000" cy="6858000" type="screen4x3"/>
  <p:notesSz cx="6858000" cy="9144000"/>
  <p:defaultTextStyle>
    <a:lvl1pPr marL="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750" autoAdjust="0"/>
  </p:normalViewPr>
  <p:slideViewPr>
    <p:cSldViewPr>
      <p:cViewPr varScale="1">
        <p:scale>
          <a:sx n="90" d="100"/>
          <a:sy n="90" d="100"/>
        </p:scale>
        <p:origin x="-2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de-DE" sz="1200"/>
            </a:lvl1pPr>
            <a:extLst/>
          </a:lstStyle>
          <a:p>
            <a:endParaRPr lang="de-DE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de-DE" sz="1200"/>
            </a:lvl1pPr>
            <a:extLst/>
          </a:lstStyle>
          <a:p>
            <a:fld id="{68F88C59-319B-4332-9A1D-2A62CFCB00D8}" type="datetimeFigureOut">
              <a:rPr lang="de-DE" smtClean="0"/>
              <a:pPr/>
              <a:t>17.05.18</a:t>
            </a:fld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de-DE" sz="1200"/>
            </a:lvl1pPr>
            <a:extLst/>
          </a:lstStyle>
          <a:p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de-DE" sz="1200"/>
            </a:lvl1pPr>
            <a:extLst/>
          </a:lstStyle>
          <a:p>
            <a:fld id="{B16A41B8-7DC3-4DB6-84E4-E105629EAA3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661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de-DE" sz="1200"/>
            </a:lvl1pPr>
            <a:extLst/>
          </a:lstStyle>
          <a:p>
            <a:endParaRPr lang="de-DE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de-DE" sz="1200"/>
            </a:lvl1pPr>
            <a:extLst/>
          </a:lstStyle>
          <a:p>
            <a:fld id="{968B300D-05F0-4B43-940D-46DED5A791AD}" type="datetimeFigureOut">
              <a:pPr/>
              <a:t>17.05.18</a:t>
            </a:fld>
            <a:endParaRPr lang="de-DE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de-DE" sz="1200"/>
            </a:lvl1pPr>
            <a:extLst/>
          </a:lstStyle>
          <a:p>
            <a:endParaRPr lang="de-DE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de-DE" sz="1200"/>
            </a:lvl1pPr>
            <a:extLst/>
          </a:lstStyle>
          <a:p>
            <a:fld id="{9B26CD33-4337-4529-948A-94F6960B2374}" type="slidenum"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92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Erste Vorsitzende war Sandra Pohl, Frauke Walter leitete das Ressort Sport, Peter </a:t>
            </a:r>
            <a:r>
              <a:rPr lang="de-DE" dirty="0" err="1" smtClean="0"/>
              <a:t>Frühsammer</a:t>
            </a:r>
            <a:r>
              <a:rPr lang="de-DE" dirty="0" smtClean="0"/>
              <a:t> war erster Zuchtwart und Tanja </a:t>
            </a:r>
            <a:r>
              <a:rPr lang="de-DE" dirty="0" err="1" smtClean="0"/>
              <a:t>Detgen</a:t>
            </a:r>
            <a:r>
              <a:rPr lang="de-DE" dirty="0" smtClean="0"/>
              <a:t> kümmerte sich um die Jugendarbeit.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Der LVBB verdankt Andreas und seiner frohsinnigen, ausgleichenden rheinischen Natur viele wichtige Impulse und immer konfliktlösungsorientiertes Handeln. 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führte Vorstandsrunden in geselligem Rahmen (Seine Frau Carmen und er waren perfekte Gastgeber) ein, bei denen zwanglos aber zielorientiert gearbeitet wurde. Unter seinem Vorsitz fanden weitere Teilnahmen an der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Hippologika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 Landwirtschaftsausstellung BRALA und lebendige Turniere statt.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Ihm verdanken die neuen Bundesländer die „Aufbauförderung Ost“ des IPZV Dachverbandes, die er dort auf den Weg brachte.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 dem Umzug der isländischen Botschaft nach Berlin knüpfte er gute Beziehungen zum isländischen Botschafter. Bis heute zehren wir von Andreas Radbruchs Aufbauarbeit und sind ihm zu großem Dank verpflichtet.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de-DE"/>
            </a:lvl1pPr>
            <a:extLst/>
          </a:lstStyle>
          <a:p>
            <a:r>
              <a:rPr kumimoji="0" lang="de-DE"/>
              <a:t>Fotoalbumtitel durch Klicken hinzufügen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/>
            </a:pPr>
            <a:endParaRPr kumimoji="0" lang="de-DE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de-DE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de-DE"/>
              <a:t>Datum und andere Details durch Klicken hinzufügen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de-DE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, Querforma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, gemis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, Hochformat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de-D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, Querforma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Beschriftung durch Klicken hinzufügen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, Hochformat mit groß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de-DE" sz="24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1 Hochformat mit 3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Querformat mit 2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Hochformat mit 2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tisch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de-DE" sz="1800" i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, quadratisch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de-DE" sz="1800" i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de-DE" sz="1800" i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erforma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de-DE" sz="1800" i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de-DE" smtClean="0"/>
              <a:t>Mastertitelformat bearbeiten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pPr/>
              <a:t>17.05.18</a:t>
            </a:fld>
            <a:endParaRPr kumimoji="0" lang="de-DE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pPr/>
              <a:t>‹Nr.›</a:t>
            </a:fld>
            <a:endParaRPr kumimoji="0"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Hochforma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rformat (Voll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de-DE" i="0"/>
              <a:t>Ganzseitiges Bild</a:t>
            </a:r>
            <a:r>
              <a:rPr kumimoji="0" lang="de-DE" i="0" baseline="0"/>
              <a:t> durch Klicken auf Symbol </a:t>
            </a:r>
            <a:r>
              <a:rPr kumimoji="0" lang="de-DE" i="0"/>
              <a:t>hinzufügen</a:t>
            </a:r>
            <a:endParaRPr kumimoji="0" lang="de-DE" i="0" baseline="0"/>
          </a:p>
          <a:p>
            <a:pPr marL="0" marR="0" indent="0" algn="ctr">
              <a:buFontTx/>
              <a:buNone/>
            </a:pPr>
            <a:endParaRPr kumimoji="0" lang="de-DE" i="0"/>
          </a:p>
          <a:p>
            <a:pPr algn="ctr">
              <a:buFontTx/>
              <a:buNone/>
            </a:pPr>
            <a:endParaRPr kumimoji="0" lang="de-DE" i="0"/>
          </a:p>
          <a:p>
            <a:pPr algn="ctr">
              <a:buFontTx/>
              <a:buNone/>
            </a:pPr>
            <a:endParaRPr kumimoji="0" lang="de-DE" i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de-DE" baseline="0"/>
            </a:lvl1pPr>
            <a:extLst/>
          </a:lstStyle>
          <a:p>
            <a:r>
              <a:rPr kumimoji="0" lang="de-DE"/>
              <a:t>Abschnittstitel durch Klicken hinzufügen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de-DE" sz="1800"/>
            </a:lvl1pPr>
            <a:extLst/>
          </a:lstStyle>
          <a:p>
            <a:pPr lvl="0"/>
            <a:r>
              <a:rPr kumimoji="0" lang="de-DE"/>
              <a:t>Untertitel durch Klicken hinzufügen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, Hochformat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, Querformat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, gemisch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, Hochformat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de-DE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de-DE" smtClean="0"/>
              <a:t>Mastertitelformat bearbeiten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Mastertextformat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de-DE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de-DE" sz="1200">
                <a:solidFill>
                  <a:schemeClr val="tx2"/>
                </a:solidFill>
              </a:rPr>
              <a:pPr/>
              <a:t>17.05.18</a:t>
            </a:fld>
            <a:endParaRPr kumimoji="0" lang="de-DE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de-DE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de-DE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de-DE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de-DE" sz="1200">
                <a:solidFill>
                  <a:schemeClr val="tx2"/>
                </a:solidFill>
              </a:rPr>
              <a:pPr algn="r"/>
              <a:t>‹Nr.›</a:t>
            </a:fld>
            <a:endParaRPr kumimoji="0" lang="de-DE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de-DE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de-DE">
          <a:solidFill>
            <a:schemeClr val="tx2"/>
          </a:solidFill>
        </a:defRPr>
      </a:lvl2pPr>
      <a:lvl3pPr eaLnBrk="1" latinLnBrk="0" hangingPunct="1">
        <a:defRPr kumimoji="0" lang="de-DE">
          <a:solidFill>
            <a:schemeClr val="tx2"/>
          </a:solidFill>
        </a:defRPr>
      </a:lvl3pPr>
      <a:lvl4pPr eaLnBrk="1" latinLnBrk="0" hangingPunct="1">
        <a:defRPr kumimoji="0" lang="de-DE">
          <a:solidFill>
            <a:schemeClr val="tx2"/>
          </a:solidFill>
        </a:defRPr>
      </a:lvl4pPr>
      <a:lvl5pPr eaLnBrk="1" latinLnBrk="0" hangingPunct="1">
        <a:defRPr kumimoji="0" lang="de-DE">
          <a:solidFill>
            <a:schemeClr val="tx2"/>
          </a:solidFill>
        </a:defRPr>
      </a:lvl5pPr>
      <a:lvl6pPr eaLnBrk="1" latinLnBrk="0" hangingPunct="1">
        <a:defRPr kumimoji="0" lang="de-DE">
          <a:solidFill>
            <a:schemeClr val="tx2"/>
          </a:solidFill>
        </a:defRPr>
      </a:lvl6pPr>
      <a:lvl7pPr eaLnBrk="1" latinLnBrk="0" hangingPunct="1">
        <a:defRPr kumimoji="0" lang="de-DE">
          <a:solidFill>
            <a:schemeClr val="tx2"/>
          </a:solidFill>
        </a:defRPr>
      </a:lvl7pPr>
      <a:lvl8pPr eaLnBrk="1" latinLnBrk="0" hangingPunct="1">
        <a:defRPr kumimoji="0" lang="de-DE">
          <a:solidFill>
            <a:schemeClr val="tx2"/>
          </a:solidFill>
        </a:defRPr>
      </a:lvl8pPr>
      <a:lvl9pPr eaLnBrk="1" latinLnBrk="0" hangingPunct="1">
        <a:defRPr kumimoji="0" lang="de-DE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de-DE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de-DE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de-DE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de-DE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de-DE" dirty="0">
                <a:effectLst/>
              </a:rPr>
              <a:t>IPZV 1990 bis 2000</a:t>
            </a:r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 smtClean="0"/>
              <a:t>Deutschland im Umbruch: Wiedervereinigung 1989</a:t>
            </a:r>
          </a:p>
          <a:p>
            <a:r>
              <a:rPr lang="de-DE" b="1" dirty="0"/>
              <a:t>Die Islandpferde kommen </a:t>
            </a:r>
            <a:r>
              <a:rPr lang="de-DE" b="1" dirty="0" smtClean="0"/>
              <a:t>nach </a:t>
            </a:r>
          </a:p>
          <a:p>
            <a:r>
              <a:rPr lang="de-DE" b="1" dirty="0" smtClean="0"/>
              <a:t>Berlin</a:t>
            </a:r>
            <a:r>
              <a:rPr lang="de-DE" b="1" dirty="0"/>
              <a:t>-Brandenburg!</a:t>
            </a:r>
            <a:endParaRPr lang="de-DE" dirty="0"/>
          </a:p>
          <a:p>
            <a:endParaRPr lang="de-DE" dirty="0"/>
          </a:p>
        </p:txBody>
      </p:sp>
      <p:pic>
        <p:nvPicPr>
          <p:cNvPr id="9" name="Bildplatzhalter 8" descr="BIF am Bbg-Tor 1997 c-1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b="1081"/>
          <a:stretch>
            <a:fillRect/>
          </a:stretch>
        </p:blipFill>
        <p:spPr>
          <a:xfrm>
            <a:off x="3505200" y="304800"/>
            <a:ext cx="5181600" cy="3615070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Eigene Dateien\Eigene Bilder\Vinur aus der Prignitz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" b="2533"/>
          <a:stretch>
            <a:fillRect/>
          </a:stretch>
        </p:blipFill>
        <p:spPr bwMode="auto">
          <a:xfrm>
            <a:off x="3124200" y="457200"/>
            <a:ext cx="2756263" cy="3498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4" descr="C:\Dokumente und Einstellungen\Jacqueline Hirscher\Eigene Dateien\Eigene Bilder\Brandenburgtour\Ohr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3" b="1161"/>
          <a:stretch/>
        </p:blipFill>
        <p:spPr bwMode="auto">
          <a:xfrm>
            <a:off x="609600" y="1295400"/>
            <a:ext cx="2679700" cy="3478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381000" y="5029200"/>
            <a:ext cx="8610600" cy="1371600"/>
          </a:xfrm>
        </p:spPr>
        <p:txBody>
          <a:bodyPr/>
          <a:lstStyle>
            <a:extLst/>
          </a:lstStyle>
          <a:p>
            <a:r>
              <a:rPr lang="de-DE" dirty="0"/>
              <a:t>Aus einer lockeren Interessengemeinschaft um Jaqueline </a:t>
            </a:r>
            <a:r>
              <a:rPr lang="de-DE" dirty="0" err="1"/>
              <a:t>Hirscher</a:t>
            </a:r>
            <a:r>
              <a:rPr lang="de-DE" dirty="0"/>
              <a:t> und Christiane Timm  gründet sich 1992 der </a:t>
            </a:r>
            <a:r>
              <a:rPr lang="de-DE" dirty="0" smtClean="0"/>
              <a:t>erste Islandpferdeverein </a:t>
            </a:r>
            <a:r>
              <a:rPr lang="de-DE" dirty="0"/>
              <a:t>der Region – die </a:t>
            </a:r>
            <a:r>
              <a:rPr lang="de-DE" b="1" dirty="0"/>
              <a:t>Berliner Islandpferdefreunde e.V. (BIF)</a:t>
            </a:r>
            <a:r>
              <a:rPr lang="de-DE" dirty="0"/>
              <a:t> bis heute der größte Flächenverein mit des Landesverbandes.</a:t>
            </a:r>
          </a:p>
        </p:txBody>
      </p:sp>
      <p:pic>
        <p:nvPicPr>
          <p:cNvPr id="12" name="Picture 3" descr="C:\Eigene Dateien\Eigene Bilder\Christiane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r="12157"/>
          <a:stretch>
            <a:fillRect/>
          </a:stretch>
        </p:blipFill>
        <p:spPr bwMode="auto">
          <a:xfrm>
            <a:off x="5638800" y="1600200"/>
            <a:ext cx="2756263" cy="3498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52670" y="5334000"/>
            <a:ext cx="7772400" cy="1104900"/>
          </a:xfrm>
        </p:spPr>
        <p:txBody>
          <a:bodyPr>
            <a:normAutofit/>
          </a:bodyPr>
          <a:lstStyle>
            <a:extLst/>
          </a:lstStyle>
          <a:p>
            <a:pPr marL="0" indent="0"/>
            <a:r>
              <a:rPr lang="de-DE" dirty="0"/>
              <a:t>Schon 1992 entsteht der zweite Verein: </a:t>
            </a:r>
            <a:r>
              <a:rPr lang="de-DE" b="1" dirty="0"/>
              <a:t>Islandpferde Prignitz e.V. 1993</a:t>
            </a:r>
            <a:r>
              <a:rPr lang="de-DE" dirty="0"/>
              <a:t> gegründet um den leider </a:t>
            </a:r>
            <a:r>
              <a:rPr lang="de-DE" dirty="0" smtClean="0"/>
              <a:t>früh verstorbenen </a:t>
            </a:r>
            <a:r>
              <a:rPr lang="de-DE" dirty="0"/>
              <a:t>Jürgen </a:t>
            </a:r>
            <a:r>
              <a:rPr lang="de-DE" dirty="0" err="1"/>
              <a:t>Quittmann</a:t>
            </a:r>
            <a:r>
              <a:rPr lang="de-DE" dirty="0"/>
              <a:t>, der seine Leidenschaft für die Islandpferde mit Freunden teilte.</a:t>
            </a:r>
          </a:p>
        </p:txBody>
      </p:sp>
      <p:pic>
        <p:nvPicPr>
          <p:cNvPr id="13" name="Picture 3" descr="C:\Eigene Dateien\Brandenburg-Tour 01\Julia Arlit.tif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" b="5438"/>
          <a:stretch>
            <a:fillRect/>
          </a:stretch>
        </p:blipFill>
        <p:spPr bwMode="auto">
          <a:xfrm>
            <a:off x="533400" y="1203576"/>
            <a:ext cx="2538413" cy="3222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3" descr="C:\Eigene Dateien\Eigene Bilder\Groß und Kleinpferd.tif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 b="7880"/>
          <a:stretch>
            <a:fillRect/>
          </a:stretch>
        </p:blipFill>
        <p:spPr bwMode="auto">
          <a:xfrm>
            <a:off x="6172200" y="1219200"/>
            <a:ext cx="2538413" cy="3215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Picture 3" descr="C:\Eigene Dateien\Eigene Bilder\Bild-Nathan-front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" b="7113"/>
          <a:stretch>
            <a:fillRect/>
          </a:stretch>
        </p:blipFill>
        <p:spPr bwMode="auto">
          <a:xfrm>
            <a:off x="3352800" y="1219200"/>
            <a:ext cx="2538413" cy="3222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1295400" y="3048000"/>
            <a:ext cx="7467600" cy="3352800"/>
          </a:xfrm>
        </p:spPr>
        <p:txBody>
          <a:bodyPr/>
          <a:lstStyle>
            <a:extLst/>
          </a:lstStyle>
          <a:p>
            <a:r>
              <a:rPr lang="de-DE" dirty="0"/>
              <a:t>1994 folgte </a:t>
            </a:r>
            <a:r>
              <a:rPr lang="de-DE" dirty="0" smtClean="0"/>
              <a:t>der </a:t>
            </a:r>
            <a:r>
              <a:rPr lang="de-DE" b="1" dirty="0"/>
              <a:t>Islandpferdeclub Berlin-Brandenburg</a:t>
            </a:r>
            <a:r>
              <a:rPr lang="de-DE" b="1" dirty="0" smtClean="0"/>
              <a:t>, </a:t>
            </a:r>
            <a:r>
              <a:rPr lang="de-DE" dirty="0" smtClean="0"/>
              <a:t>ansässig </a:t>
            </a:r>
            <a:r>
              <a:rPr lang="de-DE" dirty="0"/>
              <a:t>im Havelland um die Gründerin des Hofes </a:t>
            </a:r>
            <a:r>
              <a:rPr lang="de-DE" dirty="0" err="1"/>
              <a:t>Hardaból</a:t>
            </a:r>
            <a:r>
              <a:rPr lang="de-DE" dirty="0"/>
              <a:t>, Marion </a:t>
            </a:r>
            <a:r>
              <a:rPr lang="de-DE" dirty="0" err="1"/>
              <a:t>Kounafa</a:t>
            </a:r>
            <a:r>
              <a:rPr lang="de-DE" dirty="0"/>
              <a:t>.</a:t>
            </a:r>
          </a:p>
        </p:txBody>
      </p:sp>
      <p:pic>
        <p:nvPicPr>
          <p:cNvPr id="5" name="Picture 3" descr="C:\Eigene Dateien\Brandenburg-Tour 01\Stutenunterstand.tif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" b="-13"/>
          <a:stretch/>
        </p:blipFill>
        <p:spPr bwMode="auto">
          <a:xfrm>
            <a:off x="1371600" y="1219200"/>
            <a:ext cx="6477000" cy="3709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914400" y="4876800"/>
            <a:ext cx="7324530" cy="1600200"/>
          </a:xfrm>
        </p:spPr>
        <p:txBody>
          <a:bodyPr>
            <a:normAutofit/>
          </a:bodyPr>
          <a:lstStyle>
            <a:extLst/>
          </a:lstStyle>
          <a:p>
            <a:pPr marL="0" indent="0"/>
            <a:r>
              <a:rPr lang="de-DE" dirty="0"/>
              <a:t>Mit nunmehr drei Vereinen in </a:t>
            </a:r>
            <a:r>
              <a:rPr lang="de-DE" dirty="0" smtClean="0"/>
              <a:t>Berlin-Brandenburg </a:t>
            </a:r>
            <a:r>
              <a:rPr lang="de-DE" dirty="0"/>
              <a:t>wurde unter dem Dach des IPZV der </a:t>
            </a:r>
            <a:r>
              <a:rPr lang="de-DE" b="1" dirty="0"/>
              <a:t>Landesverband der Islandpferdereiter-und Züchter </a:t>
            </a:r>
            <a:r>
              <a:rPr lang="de-DE" dirty="0"/>
              <a:t>gegründet. </a:t>
            </a:r>
            <a:r>
              <a:rPr lang="de-DE" dirty="0" smtClean="0"/>
              <a:t>Der </a:t>
            </a:r>
            <a:r>
              <a:rPr lang="de-DE" dirty="0"/>
              <a:t>erste von inzwischen drei Landesverbänden in den neuen Bundesländern</a:t>
            </a:r>
            <a:r>
              <a:rPr lang="de-DE" dirty="0" smtClean="0"/>
              <a:t>.</a:t>
            </a:r>
          </a:p>
          <a:p>
            <a:pPr marL="0" indent="0"/>
            <a:endParaRPr lang="de-DE" dirty="0"/>
          </a:p>
        </p:txBody>
      </p:sp>
      <p:pic>
        <p:nvPicPr>
          <p:cNvPr id="9" name="Picture 3" descr="C:\Eigene Dateien\Brandenburg-Tour 01\Sandra und Lalli.tif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7" r="17627"/>
          <a:stretch>
            <a:fillRect/>
          </a:stretch>
        </p:blipFill>
        <p:spPr bwMode="auto">
          <a:xfrm>
            <a:off x="1122362" y="1143000"/>
            <a:ext cx="22860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3" descr="C:\Eigene Dateien\Eigene Bilder\Bild-Sandra-Nathan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" b="2672"/>
          <a:stretch>
            <a:fillRect/>
          </a:stretch>
        </p:blipFill>
        <p:spPr bwMode="auto">
          <a:xfrm>
            <a:off x="3810000" y="1143000"/>
            <a:ext cx="3865562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56408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3276600" cy="2286000"/>
          </a:xfrm>
        </p:spPr>
        <p:txBody>
          <a:bodyPr/>
          <a:lstStyle>
            <a:extLst/>
          </a:lstStyle>
          <a:p>
            <a:r>
              <a:rPr lang="de-DE" dirty="0"/>
              <a:t>Erste Aktivitäten: </a:t>
            </a:r>
          </a:p>
          <a:p>
            <a:r>
              <a:rPr lang="de-DE" dirty="0"/>
              <a:t>Fohlenprüfung in einer Halle in </a:t>
            </a:r>
            <a:r>
              <a:rPr lang="de-DE" dirty="0" err="1"/>
              <a:t>Schlunkendorf</a:t>
            </a:r>
            <a:r>
              <a:rPr lang="de-DE" dirty="0"/>
              <a:t>. Zuchtrichterin war Heidi Schwörer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7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3124200" y="4343400"/>
            <a:ext cx="2971800" cy="2438400"/>
          </a:xfrm>
        </p:spPr>
        <p:txBody>
          <a:bodyPr/>
          <a:lstStyle>
            <a:extLst/>
          </a:lstStyle>
          <a:p>
            <a:r>
              <a:rPr lang="de-DE" dirty="0"/>
              <a:t>Erste </a:t>
            </a:r>
            <a:r>
              <a:rPr lang="de-DE" dirty="0" smtClean="0"/>
              <a:t>Landesverbands-meisterschaften </a:t>
            </a:r>
            <a:r>
              <a:rPr lang="de-DE" dirty="0"/>
              <a:t>in </a:t>
            </a:r>
            <a:r>
              <a:rPr lang="de-DE" dirty="0" err="1"/>
              <a:t>Hohenbruch</a:t>
            </a:r>
            <a:r>
              <a:rPr lang="de-DE" dirty="0"/>
              <a:t> auf dem Hof von Sandra und Iris Pohl.</a:t>
            </a:r>
          </a:p>
        </p:txBody>
      </p:sp>
      <p:sp>
        <p:nvSpPr>
          <p:cNvPr id="18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6172200" y="4343400"/>
            <a:ext cx="2971800" cy="2438400"/>
          </a:xfrm>
        </p:spPr>
        <p:txBody>
          <a:bodyPr/>
          <a:lstStyle>
            <a:extLst/>
          </a:lstStyle>
          <a:p>
            <a:r>
              <a:rPr lang="de-DE" dirty="0"/>
              <a:t>Teilnahme an der Pferdemesse </a:t>
            </a:r>
            <a:r>
              <a:rPr lang="de-DE" dirty="0" err="1"/>
              <a:t>Hippologica</a:t>
            </a:r>
            <a:r>
              <a:rPr lang="de-DE" dirty="0"/>
              <a:t>  Mit Unterstützung durch den </a:t>
            </a:r>
            <a:r>
              <a:rPr lang="de-DE" dirty="0" err="1"/>
              <a:t>Kronshof</a:t>
            </a:r>
            <a:r>
              <a:rPr lang="de-DE" dirty="0"/>
              <a:t> und den Lindenhof konnte ein „Islanddorf“ als Messestand errichtet werden.</a:t>
            </a:r>
          </a:p>
        </p:txBody>
      </p:sp>
      <p:pic>
        <p:nvPicPr>
          <p:cNvPr id="26" name="Bild 25" descr="100-0001_IMG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41" y="762000"/>
            <a:ext cx="285006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3" descr="C:\Eigene Dateien\Eigene Bilder\Palli Hirscher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0" y="762000"/>
            <a:ext cx="1732570" cy="3316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" name="Picture 3" descr="C:\Eigene Dateien\Brandenburg-Tour 01\Islandpferdehof Hohenbruch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1"/>
            <a:ext cx="2341308" cy="3276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7" grpId="0" build="p"/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09600" y="5181600"/>
            <a:ext cx="8153400" cy="1676400"/>
          </a:xfrm>
        </p:spPr>
        <p:txBody>
          <a:bodyPr/>
          <a:lstStyle/>
          <a:p>
            <a:r>
              <a:rPr lang="de-DE" dirty="0"/>
              <a:t>1999 wurde </a:t>
            </a:r>
            <a:r>
              <a:rPr lang="de-DE" b="1" dirty="0"/>
              <a:t>Andreas Radbruch</a:t>
            </a:r>
            <a:r>
              <a:rPr lang="de-DE" dirty="0"/>
              <a:t> zum neuen Vorsitzenden gewählt. Er war als „Westimmigrant“ aus Nordrhein Westfalen zu uns gekommen und brachte eine langjährige Erfahrung als „</a:t>
            </a:r>
            <a:r>
              <a:rPr lang="de-DE" dirty="0" err="1"/>
              <a:t>Ehrenamtler</a:t>
            </a:r>
            <a:r>
              <a:rPr lang="de-DE" dirty="0"/>
              <a:t>“ in Vorstandsämtern der Reitsportvereinigung </a:t>
            </a:r>
            <a:r>
              <a:rPr lang="de-DE" dirty="0" err="1"/>
              <a:t>Kottenforst</a:t>
            </a:r>
            <a:r>
              <a:rPr lang="de-DE" dirty="0"/>
              <a:t> mit</a:t>
            </a:r>
            <a:r>
              <a:rPr lang="de-DE" dirty="0" smtClean="0"/>
              <a:t>.</a:t>
            </a:r>
          </a:p>
        </p:txBody>
      </p:sp>
      <p:grpSp>
        <p:nvGrpSpPr>
          <p:cNvPr id="3" name="Gruppierung 2"/>
          <p:cNvGrpSpPr/>
          <p:nvPr/>
        </p:nvGrpSpPr>
        <p:grpSpPr>
          <a:xfrm>
            <a:off x="457200" y="304800"/>
            <a:ext cx="7745805" cy="4791853"/>
            <a:chOff x="457200" y="304800"/>
            <a:chExt cx="7745805" cy="4791853"/>
          </a:xfrm>
        </p:grpSpPr>
        <p:pic>
          <p:nvPicPr>
            <p:cNvPr id="12" name="Picture 3" descr="C:\Eigene Dateien\Eigene Bilder\Andreas Radbruch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762000"/>
              <a:ext cx="3268990" cy="4038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3" name="Picture 3" descr="C:\Eigene Dateien\Brandenburg-Tour 01\LV mit Botschafter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04800"/>
              <a:ext cx="4404991" cy="26595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4" name="Picture 4" descr="C:\Dokumente und Einstellungen\Jacqueline Hirscher\Eigene Dateien\Eigene Bilder\Hippo\Quittmann, Andreas, Schardtmann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6" r="5673"/>
            <a:stretch/>
          </p:blipFill>
          <p:spPr bwMode="auto">
            <a:xfrm>
              <a:off x="4114800" y="2209800"/>
              <a:ext cx="4088205" cy="28868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29744245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M10176923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37696D9D1D95EC45A9440548E782419D04008C4669C20C93454ABB50E332FADBDDBE" ma:contentTypeVersion="55" ma:contentTypeDescription="Create a new document." ma:contentTypeScope="" ma:versionID="0862fa1d3c98dca9116b8c2bbf050b2c">
  <xsd:schema xmlns:xsd="http://www.w3.org/2001/XMLSchema" xmlns:xs="http://www.w3.org/2001/XMLSchema" xmlns:p="http://schemas.microsoft.com/office/2006/metadata/properties" xmlns:ns2="f105ad54-119a-4495-aa55-0e28b6b4ad2f" xmlns:ns3="c7af2036-029c-470e-8042-297c68a41472" targetNamespace="http://schemas.microsoft.com/office/2006/metadata/properties" ma:root="true" ma:fieldsID="efcf89ea05a71204977c7c6a0a118372" ns2:_="" ns3:_="">
    <xsd:import namespace="f105ad54-119a-4495-aa55-0e28b6b4ad2f"/>
    <xsd:import namespace="c7af2036-029c-470e-8042-297c68a4147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5ad54-119a-4495-aa55-0e28b6b4ad2f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fcc66ca1-c804-4edc-95c8-efd5040409e2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77ED1C39-458B-43CB-92CF-2BB5034D6716}" ma:internalName="CSXSubmissionMarket" ma:readOnly="false" ma:showField="MarketName" ma:web="f105ad54-119a-4495-aa55-0e28b6b4ad2f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6cd481e8-ffbe-48c6-a0d2-a06a66f62d0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8E76E2C-5BED-4E0E-9D91-D053B66F5ED2}" ma:internalName="InProjectListLookup" ma:readOnly="true" ma:showField="InProjectLis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49953ee0-cdd8-4a42-ac76-36ba2a8fee2f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8E76E2C-5BED-4E0E-9D91-D053B66F5ED2}" ma:internalName="LastCompleteVersionLookup" ma:readOnly="true" ma:showField="LastComplete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8E76E2C-5BED-4E0E-9D91-D053B66F5ED2}" ma:internalName="LastPreviewErrorLookup" ma:readOnly="true" ma:showField="LastPreviewError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8E76E2C-5BED-4E0E-9D91-D053B66F5ED2}" ma:internalName="LastPreviewResultLookup" ma:readOnly="true" ma:showField="LastPreviewResul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8E76E2C-5BED-4E0E-9D91-D053B66F5ED2}" ma:internalName="LastPreviewAttemptDateLookup" ma:readOnly="true" ma:showField="LastPreviewAttemptDat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8E76E2C-5BED-4E0E-9D91-D053B66F5ED2}" ma:internalName="LastPreviewedByLookup" ma:readOnly="true" ma:showField="LastPreviewedBy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8E76E2C-5BED-4E0E-9D91-D053B66F5ED2}" ma:internalName="LastPreviewTimeLookup" ma:readOnly="true" ma:showField="LastPreviewTi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8E76E2C-5BED-4E0E-9D91-D053B66F5ED2}" ma:internalName="LastPreviewVersionLookup" ma:readOnly="true" ma:showField="LastPreview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8E76E2C-5BED-4E0E-9D91-D053B66F5ED2}" ma:internalName="LastPublishErrorLookup" ma:readOnly="true" ma:showField="LastPublishError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8E76E2C-5BED-4E0E-9D91-D053B66F5ED2}" ma:internalName="LastPublishResultLookup" ma:readOnly="true" ma:showField="LastPublishResul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8E76E2C-5BED-4E0E-9D91-D053B66F5ED2}" ma:internalName="LastPublishAttemptDateLookup" ma:readOnly="true" ma:showField="LastPublishAttemptDat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8E76E2C-5BED-4E0E-9D91-D053B66F5ED2}" ma:internalName="LastPublishedByLookup" ma:readOnly="true" ma:showField="LastPublishedBy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8E76E2C-5BED-4E0E-9D91-D053B66F5ED2}" ma:internalName="LastPublishTimeLookup" ma:readOnly="true" ma:showField="LastPublishTi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8E76E2C-5BED-4E0E-9D91-D053B66F5ED2}" ma:internalName="LastPublishVersionLookup" ma:readOnly="true" ma:showField="LastPublish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F611A6F9-FC3A-482F-805C-5B55AA6502C0}" ma:internalName="LocLastLocAttemptVersionLookup" ma:readOnly="false" ma:showField="LastLocAttemptVersion" ma:web="f105ad54-119a-4495-aa55-0e28b6b4ad2f">
      <xsd:simpleType>
        <xsd:restriction base="dms:Lookup"/>
      </xsd:simpleType>
    </xsd:element>
    <xsd:element name="LocLastLocAttemptVersionTypeLookup" ma:index="72" nillable="true" ma:displayName="Loc Last Loc Attempt Version Type" ma:default="" ma:list="{F611A6F9-FC3A-482F-805C-5B55AA6502C0}" ma:internalName="LocLastLocAttemptVersionTypeLookup" ma:readOnly="true" ma:showField="LastLocAttemptVersionType" ma:web="f105ad54-119a-4495-aa55-0e28b6b4ad2f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F611A6F9-FC3A-482F-805C-5B55AA6502C0}" ma:internalName="LocNewPublishedVersionLookup" ma:readOnly="true" ma:showField="NewPublishedVersion" ma:web="f105ad54-119a-4495-aa55-0e28b6b4ad2f">
      <xsd:simpleType>
        <xsd:restriction base="dms:Lookup"/>
      </xsd:simpleType>
    </xsd:element>
    <xsd:element name="LocOverallHandbackStatusLookup" ma:index="76" nillable="true" ma:displayName="Loc Overall Handback Status" ma:default="" ma:list="{F611A6F9-FC3A-482F-805C-5B55AA6502C0}" ma:internalName="LocOverallHandbackStatusLookup" ma:readOnly="true" ma:showField="OverallHandbackStatus" ma:web="f105ad54-119a-4495-aa55-0e28b6b4ad2f">
      <xsd:simpleType>
        <xsd:restriction base="dms:Lookup"/>
      </xsd:simpleType>
    </xsd:element>
    <xsd:element name="LocOverallLocStatusLookup" ma:index="77" nillable="true" ma:displayName="Loc Overall Localize Status" ma:default="" ma:list="{F611A6F9-FC3A-482F-805C-5B55AA6502C0}" ma:internalName="LocOverallLocStatusLookup" ma:readOnly="true" ma:showField="OverallLocStatus" ma:web="f105ad54-119a-4495-aa55-0e28b6b4ad2f">
      <xsd:simpleType>
        <xsd:restriction base="dms:Lookup"/>
      </xsd:simpleType>
    </xsd:element>
    <xsd:element name="LocOverallPreviewStatusLookup" ma:index="78" nillable="true" ma:displayName="Loc Overall Preview Status" ma:default="" ma:list="{F611A6F9-FC3A-482F-805C-5B55AA6502C0}" ma:internalName="LocOverallPreviewStatusLookup" ma:readOnly="true" ma:showField="OverallPreviewStatus" ma:web="f105ad54-119a-4495-aa55-0e28b6b4ad2f">
      <xsd:simpleType>
        <xsd:restriction base="dms:Lookup"/>
      </xsd:simpleType>
    </xsd:element>
    <xsd:element name="LocOverallPublishStatusLookup" ma:index="79" nillable="true" ma:displayName="Loc Overall Publish Status" ma:default="" ma:list="{F611A6F9-FC3A-482F-805C-5B55AA6502C0}" ma:internalName="LocOverallPublishStatusLookup" ma:readOnly="true" ma:showField="OverallPublishStatus" ma:web="f105ad54-119a-4495-aa55-0e28b6b4ad2f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F611A6F9-FC3A-482F-805C-5B55AA6502C0}" ma:internalName="LocProcessedForHandoffsLookup" ma:readOnly="true" ma:showField="ProcessedForHandoffs" ma:web="f105ad54-119a-4495-aa55-0e28b6b4ad2f">
      <xsd:simpleType>
        <xsd:restriction base="dms:Lookup"/>
      </xsd:simpleType>
    </xsd:element>
    <xsd:element name="LocProcessedForMarketsLookup" ma:index="82" nillable="true" ma:displayName="Loc Processed For Markets" ma:default="" ma:list="{F611A6F9-FC3A-482F-805C-5B55AA6502C0}" ma:internalName="LocProcessedForMarketsLookup" ma:readOnly="true" ma:showField="ProcessedForMarkets" ma:web="f105ad54-119a-4495-aa55-0e28b6b4ad2f">
      <xsd:simpleType>
        <xsd:restriction base="dms:Lookup"/>
      </xsd:simpleType>
    </xsd:element>
    <xsd:element name="LocPublishedDependentAssetsLookup" ma:index="83" nillable="true" ma:displayName="Loc Published Dependent Assets" ma:default="" ma:list="{F611A6F9-FC3A-482F-805C-5B55AA6502C0}" ma:internalName="LocPublishedDependentAssetsLookup" ma:readOnly="true" ma:showField="PublishedDependentAssets" ma:web="f105ad54-119a-4495-aa55-0e28b6b4ad2f">
      <xsd:simpleType>
        <xsd:restriction base="dms:Lookup"/>
      </xsd:simpleType>
    </xsd:element>
    <xsd:element name="LocPublishedLinkedAssetsLookup" ma:index="84" nillable="true" ma:displayName="Loc Published Linked Assets" ma:default="" ma:list="{F611A6F9-FC3A-482F-805C-5B55AA6502C0}" ma:internalName="LocPublishedLinkedAssetsLookup" ma:readOnly="true" ma:showField="PublishedLinkedAssets" ma:web="f105ad54-119a-4495-aa55-0e28b6b4ad2f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e3ccb7f3-e095-4e60-89e4-99358a9e407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77ED1C39-458B-43CB-92CF-2BB5034D6716}" ma:internalName="Markets" ma:readOnly="false" ma:showField="MarketNa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8E76E2C-5BED-4E0E-9D91-D053B66F5ED2}" ma:internalName="NumOfRatingsLookup" ma:readOnly="true" ma:showField="NumOfRatings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8E76E2C-5BED-4E0E-9D91-D053B66F5ED2}" ma:internalName="PublishStatusLookup" ma:readOnly="false" ma:showField="PublishStatus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faf1e1af-89ff-457d-b189-64e47bbed779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4d3419f-9772-4c8d-a0a0-05446c45e95f}" ma:internalName="TaxCatchAll" ma:showField="CatchAllData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4d3419f-9772-4c8d-a0a0-05446c45e95f}" ma:internalName="TaxCatchAllLabel" ma:readOnly="true" ma:showField="CatchAllDataLabel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f2036-029c-470e-8042-297c68a4147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f105ad54-119a-4495-aa55-0e28b6b4ad2f">english</DirectSourceMarket>
    <ApprovalStatus xmlns="f105ad54-119a-4495-aa55-0e28b6b4ad2f">In Progress</ApprovalStatus>
    <MarketSpecific xmlns="f105ad54-119a-4495-aa55-0e28b6b4ad2f" xsi:nil="true"/>
    <PrimaryImageGen xmlns="f105ad54-119a-4495-aa55-0e28b6b4ad2f">true</PrimaryImageGen>
    <ThumbnailAssetId xmlns="f105ad54-119a-4495-aa55-0e28b6b4ad2f" xsi:nil="true"/>
    <NumericId xmlns="f105ad54-119a-4495-aa55-0e28b6b4ad2f">-1</NumericId>
    <TPFriendlyName xmlns="f105ad54-119a-4495-aa55-0e28b6b4ad2f">Classic photo album</TPFriendlyName>
    <BusinessGroup xmlns="f105ad54-119a-4495-aa55-0e28b6b4ad2f" xsi:nil="true"/>
    <APEditor xmlns="f105ad54-119a-4495-aa55-0e28b6b4ad2f">
      <UserInfo>
        <DisplayName>REDMOND\v-luannv</DisplayName>
        <AccountId>179</AccountId>
        <AccountType/>
      </UserInfo>
    </APEditor>
    <SourceTitle xmlns="f105ad54-119a-4495-aa55-0e28b6b4ad2f">Classic photo album</SourceTitle>
    <OpenTemplate xmlns="f105ad54-119a-4495-aa55-0e28b6b4ad2f">true</OpenTemplate>
    <UALocComments xmlns="f105ad54-119a-4495-aa55-0e28b6b4ad2f" xsi:nil="true"/>
    <ParentAssetId xmlns="f105ad54-119a-4495-aa55-0e28b6b4ad2f" xsi:nil="true"/>
    <PublishStatusLookup xmlns="f105ad54-119a-4495-aa55-0e28b6b4ad2f">
      <Value>88816</Value>
      <Value>519400</Value>
    </PublishStatusLookup>
    <IntlLangReviewDate xmlns="f105ad54-119a-4495-aa55-0e28b6b4ad2f" xsi:nil="true"/>
    <LastPublishResultLookup xmlns="f105ad54-119a-4495-aa55-0e28b6b4ad2f" xsi:nil="true"/>
    <MachineTranslated xmlns="f105ad54-119a-4495-aa55-0e28b6b4ad2f" xsi:nil="true"/>
    <OriginalSourceMarket xmlns="f105ad54-119a-4495-aa55-0e28b6b4ad2f">english</OriginalSourceMarket>
    <TPInstallLocation xmlns="f105ad54-119a-4495-aa55-0e28b6b4ad2f">{My Templates}</TPInstallLocation>
    <APDescription xmlns="f105ad54-119a-4495-aa55-0e28b6b4ad2f" xsi:nil="true"/>
    <ContentItem xmlns="f105ad54-119a-4495-aa55-0e28b6b4ad2f" xsi:nil="true"/>
    <ClipArtFilename xmlns="f105ad54-119a-4495-aa55-0e28b6b4ad2f" xsi:nil="true"/>
    <EditorialStatus xmlns="f105ad54-119a-4495-aa55-0e28b6b4ad2f" xsi:nil="true"/>
    <PublishTargets xmlns="f105ad54-119a-4495-aa55-0e28b6b4ad2f">OfficeOnline</PublishTargets>
    <TPLaunchHelpLinkType xmlns="f105ad54-119a-4495-aa55-0e28b6b4ad2f">Template</TPLaunchHelpLinkType>
    <LastModifiedDateTime xmlns="f105ad54-119a-4495-aa55-0e28b6b4ad2f" xsi:nil="true"/>
    <TimesCloned xmlns="f105ad54-119a-4495-aa55-0e28b6b4ad2f" xsi:nil="true"/>
    <Provider xmlns="f105ad54-119a-4495-aa55-0e28b6b4ad2f">EY006220130</Provider>
    <AssetStart xmlns="f105ad54-119a-4495-aa55-0e28b6b4ad2f">2009-06-17T13:38:53+00:00</AssetStart>
    <LastHandOff xmlns="f105ad54-119a-4495-aa55-0e28b6b4ad2f" xsi:nil="true"/>
    <AcquiredFrom xmlns="f105ad54-119a-4495-aa55-0e28b6b4ad2f" xsi:nil="true"/>
    <TPClientViewer xmlns="f105ad54-119a-4495-aa55-0e28b6b4ad2f">Microsoft Office PowerPoint</TPClientViewer>
    <ArtSampleDocs xmlns="f105ad54-119a-4495-aa55-0e28b6b4ad2f" xsi:nil="true"/>
    <UACurrentWords xmlns="f105ad54-119a-4495-aa55-0e28b6b4ad2f">0</UACurrentWords>
    <UALocRecommendation xmlns="f105ad54-119a-4495-aa55-0e28b6b4ad2f">Localize</UALocRecommendation>
    <IsDeleted xmlns="f105ad54-119a-4495-aa55-0e28b6b4ad2f">false</IsDeleted>
    <ShowIn xmlns="f105ad54-119a-4495-aa55-0e28b6b4ad2f" xsi:nil="true"/>
    <UANotes xmlns="f105ad54-119a-4495-aa55-0e28b6b4ad2f">In the box</UANotes>
    <TemplateStatus xmlns="f105ad54-119a-4495-aa55-0e28b6b4ad2f" xsi:nil="true"/>
    <VoteCount xmlns="f105ad54-119a-4495-aa55-0e28b6b4ad2f" xsi:nil="true"/>
    <CSXHash xmlns="f105ad54-119a-4495-aa55-0e28b6b4ad2f" xsi:nil="true"/>
    <AssetExpire xmlns="f105ad54-119a-4495-aa55-0e28b6b4ad2f">2100-01-01T00:00:00+00:00</AssetExpire>
    <DSATActionTaken xmlns="f105ad54-119a-4495-aa55-0e28b6b4ad2f" xsi:nil="true"/>
    <CSXSubmissionMarket xmlns="f105ad54-119a-4495-aa55-0e28b6b4ad2f" xsi:nil="true"/>
    <TPExecutable xmlns="f105ad54-119a-4495-aa55-0e28b6b4ad2f" xsi:nil="true"/>
    <SubmitterId xmlns="f105ad54-119a-4495-aa55-0e28b6b4ad2f" xsi:nil="true"/>
    <AssetType xmlns="f105ad54-119a-4495-aa55-0e28b6b4ad2f">TP</AssetType>
    <CSXUpdate xmlns="f105ad54-119a-4495-aa55-0e28b6b4ad2f">false</CSXUpdate>
    <BugNumber xmlns="f105ad54-119a-4495-aa55-0e28b6b4ad2f" xsi:nil="true"/>
    <ApprovalLog xmlns="f105ad54-119a-4495-aa55-0e28b6b4ad2f" xsi:nil="true"/>
    <CSXSubmissionDate xmlns="f105ad54-119a-4495-aa55-0e28b6b4ad2f" xsi:nil="true"/>
    <Milestone xmlns="f105ad54-119a-4495-aa55-0e28b6b4ad2f" xsi:nil="true"/>
    <OriginAsset xmlns="f105ad54-119a-4495-aa55-0e28b6b4ad2f" xsi:nil="true"/>
    <TPComponent xmlns="f105ad54-119a-4495-aa55-0e28b6b4ad2f">PPTFiles</TPComponent>
    <Component xmlns="c7af2036-029c-470e-8042-297c68a41472" xsi:nil="true"/>
    <Description0 xmlns="c7af2036-029c-470e-8042-297c68a41472" xsi:nil="true"/>
    <AssetId xmlns="f105ad54-119a-4495-aa55-0e28b6b4ad2f">TP010176923</AssetId>
    <TPApplication xmlns="f105ad54-119a-4495-aa55-0e28b6b4ad2f">PowerPoint</TPApplication>
    <TPLaunchHelpLink xmlns="f105ad54-119a-4495-aa55-0e28b6b4ad2f" xsi:nil="true"/>
    <IntlLocPriority xmlns="f105ad54-119a-4495-aa55-0e28b6b4ad2f" xsi:nil="true"/>
    <PlannedPubDate xmlns="f105ad54-119a-4495-aa55-0e28b6b4ad2f" xsi:nil="true"/>
    <HandoffToMSDN xmlns="f105ad54-119a-4495-aa55-0e28b6b4ad2f" xsi:nil="true"/>
    <IntlLangReviewer xmlns="f105ad54-119a-4495-aa55-0e28b6b4ad2f" xsi:nil="true"/>
    <CrawlForDependencies xmlns="f105ad54-119a-4495-aa55-0e28b6b4ad2f">false</CrawlForDependencies>
    <TrustLevel xmlns="f105ad54-119a-4495-aa55-0e28b6b4ad2f">1 Microsoft Managed Content</TrustLevel>
    <IsSearchable xmlns="f105ad54-119a-4495-aa55-0e28b6b4ad2f">false</IsSearchable>
    <TPNamespace xmlns="f105ad54-119a-4495-aa55-0e28b6b4ad2f">POWERPNT</TPNamespace>
    <Markets xmlns="f105ad54-119a-4495-aa55-0e28b6b4ad2f"/>
    <AverageRating xmlns="f105ad54-119a-4495-aa55-0e28b6b4ad2f" xsi:nil="true"/>
    <OutputCachingOn xmlns="f105ad54-119a-4495-aa55-0e28b6b4ad2f">false</OutputCachingOn>
    <IntlLangReview xmlns="f105ad54-119a-4495-aa55-0e28b6b4ad2f" xsi:nil="true"/>
    <UAProjectedTotalWords xmlns="f105ad54-119a-4495-aa55-0e28b6b4ad2f" xsi:nil="true"/>
    <APAuthor xmlns="f105ad54-119a-4495-aa55-0e28b6b4ad2f">
      <UserInfo>
        <DisplayName>REDMOND\cynvey</DisplayName>
        <AccountId>305</AccountId>
        <AccountType/>
      </UserInfo>
    </APAuthor>
    <TPAppVersion xmlns="f105ad54-119a-4495-aa55-0e28b6b4ad2f">11</TPAppVersion>
    <TPCommandLine xmlns="f105ad54-119a-4495-aa55-0e28b6b4ad2f">{PP} /n {FilePath}</TPCommandLine>
    <EditorialTags xmlns="f105ad54-119a-4495-aa55-0e28b6b4ad2f" xsi:nil="true"/>
    <Downloads xmlns="f105ad54-119a-4495-aa55-0e28b6b4ad2f">0</Downloads>
    <Providers xmlns="f105ad54-119a-4495-aa55-0e28b6b4ad2f" xsi:nil="true"/>
    <LegacyData xmlns="f105ad54-119a-4495-aa55-0e28b6b4ad2f" xsi:nil="true"/>
    <OOCacheId xmlns="f105ad54-119a-4495-aa55-0e28b6b4ad2f" xsi:nil="true"/>
    <FriendlyTitle xmlns="f105ad54-119a-4495-aa55-0e28b6b4ad2f" xsi:nil="true"/>
    <TemplateTemplateType xmlns="f105ad54-119a-4495-aa55-0e28b6b4ad2f">PowerPoint 2003 Default</TemplateTemplateType>
    <Manager xmlns="f105ad54-119a-4495-aa55-0e28b6b4ad2f" xsi:nil="true"/>
    <PolicheckWords xmlns="f105ad54-119a-4495-aa55-0e28b6b4ad2f" xsi:nil="true"/>
    <BlockPublish xmlns="f105ad54-119a-4495-aa55-0e28b6b4ad2f" xsi:nil="true"/>
    <InternalTagsTaxHTField0 xmlns="f105ad54-119a-4495-aa55-0e28b6b4ad2f">
      <Terms xmlns="http://schemas.microsoft.com/office/infopath/2007/PartnerControls"/>
    </InternalTagsTaxHTField0>
    <CampaignTagsTaxHTField0 xmlns="f105ad54-119a-4495-aa55-0e28b6b4ad2f">
      <Terms xmlns="http://schemas.microsoft.com/office/infopath/2007/PartnerControls"/>
    </CampaignTagsTaxHTField0>
    <LocNewPublishedVersionLookup xmlns="f105ad54-119a-4495-aa55-0e28b6b4ad2f" xsi:nil="true"/>
    <LocPublishedDependentAssetsLookup xmlns="f105ad54-119a-4495-aa55-0e28b6b4ad2f" xsi:nil="true"/>
    <LocManualTestRequired xmlns="f105ad54-119a-4495-aa55-0e28b6b4ad2f" xsi:nil="true"/>
    <LocLastLocAttemptVersionTypeLookup xmlns="f105ad54-119a-4495-aa55-0e28b6b4ad2f" xsi:nil="true"/>
    <LocOverallPublishStatusLookup xmlns="f105ad54-119a-4495-aa55-0e28b6b4ad2f" xsi:nil="true"/>
    <LocPublishedLinkedAssetsLookup xmlns="f105ad54-119a-4495-aa55-0e28b6b4ad2f" xsi:nil="true"/>
    <TaxCatchAll xmlns="f105ad54-119a-4495-aa55-0e28b6b4ad2f"/>
    <LocComments xmlns="f105ad54-119a-4495-aa55-0e28b6b4ad2f" xsi:nil="true"/>
    <LocProcessedForHandoffsLookup xmlns="f105ad54-119a-4495-aa55-0e28b6b4ad2f" xsi:nil="true"/>
    <LocProcessedForMarketsLookup xmlns="f105ad54-119a-4495-aa55-0e28b6b4ad2f" xsi:nil="true"/>
    <LocOverallHandbackStatusLookup xmlns="f105ad54-119a-4495-aa55-0e28b6b4ad2f" xsi:nil="true"/>
    <FeatureTagsTaxHTField0 xmlns="f105ad54-119a-4495-aa55-0e28b6b4ad2f">
      <Terms xmlns="http://schemas.microsoft.com/office/infopath/2007/PartnerControls"/>
    </FeatureTagsTaxHTField0>
    <LocOverallPreviewStatusLookup xmlns="f105ad54-119a-4495-aa55-0e28b6b4ad2f" xsi:nil="true"/>
    <LocalizationTagsTaxHTField0 xmlns="f105ad54-119a-4495-aa55-0e28b6b4ad2f">
      <Terms xmlns="http://schemas.microsoft.com/office/infopath/2007/PartnerControls"/>
    </LocalizationTagsTaxHTField0>
    <ScenarioTagsTaxHTField0 xmlns="f105ad54-119a-4495-aa55-0e28b6b4ad2f">
      <Terms xmlns="http://schemas.microsoft.com/office/infopath/2007/PartnerControls"/>
    </ScenarioTagsTaxHTField0>
    <LocOverallLocStatusLookup xmlns="f105ad54-119a-4495-aa55-0e28b6b4ad2f" xsi:nil="true"/>
    <LocRecommendedHandoff xmlns="f105ad54-119a-4495-aa55-0e28b6b4ad2f" xsi:nil="true"/>
    <RecommendationsModifier xmlns="f105ad54-119a-4495-aa55-0e28b6b4ad2f" xsi:nil="true"/>
    <LocLastLocAttemptVersionLookup xmlns="f105ad54-119a-4495-aa55-0e28b6b4ad2f">100218</LocLastLocAttemptVersionLookup>
    <OriginalRelease xmlns="f105ad54-119a-4495-aa55-0e28b6b4ad2f">14</OriginalRelease>
    <LocMarketGroupTiers2 xmlns="f105ad54-119a-4495-aa55-0e28b6b4ad2f" xsi:nil="true"/>
  </documentManagement>
</p:properties>
</file>

<file path=customXml/itemProps1.xml><?xml version="1.0" encoding="utf-8"?>
<ds:datastoreItem xmlns:ds="http://schemas.openxmlformats.org/officeDocument/2006/customXml" ds:itemID="{F66FA6A8-C33F-42A4-AD93-ED5E70640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05ad54-119a-4495-aa55-0e28b6b4ad2f"/>
    <ds:schemaRef ds:uri="c7af2036-029c-470e-8042-297c68a414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D66116-9D6C-4E7B-80A7-785900B39B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F22CDA-C14E-4AF6-B9E7-11D6686BEDBD}">
  <ds:schemaRefs>
    <ds:schemaRef ds:uri="http://schemas.microsoft.com/office/2006/metadata/properties"/>
    <ds:schemaRef ds:uri="http://schemas.microsoft.com/office/infopath/2007/PartnerControls"/>
    <ds:schemaRef ds:uri="f105ad54-119a-4495-aa55-0e28b6b4ad2f"/>
    <ds:schemaRef ds:uri="c7af2036-029c-470e-8042-297c68a414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TM10176923</Template>
  <TotalTime>0</TotalTime>
  <Words>381</Words>
  <Application>Microsoft Macintosh PowerPoint</Application>
  <PresentationFormat>Bildschirmpräsentation (4:3)</PresentationFormat>
  <Paragraphs>28</Paragraphs>
  <Slides>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TM10176923</vt:lpstr>
      <vt:lpstr>IPZV 1990 bis 2000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 photo album</dc:title>
  <cp:revision>1</cp:revision>
  <dcterms:modified xsi:type="dcterms:W3CDTF">2018-05-17T13:45:05Z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1031</vt:i4>
  </property>
  <property fmtid="{D5CDD505-2E9C-101B-9397-08002B2CF9AE}" pid="3" name="_Version">
    <vt:lpwstr>12.0.4518</vt:lpwstr>
  </property>
  <property fmtid="{D5CDD505-2E9C-101B-9397-08002B2CF9AE}" pid="4" name="ContentTypeId">
    <vt:lpwstr>0x01010037696D9D1D95EC45A9440548E782419D04008C4669C20C93454ABB50E332FADBDDBE</vt:lpwstr>
  </property>
  <property fmtid="{D5CDD505-2E9C-101B-9397-08002B2CF9AE}" pid="5" name="ImageGenCounter">
    <vt:i4>0</vt:i4>
  </property>
  <property fmtid="{D5CDD505-2E9C-101B-9397-08002B2CF9AE}" pid="6" name="ImageGenStatus">
    <vt:i4>0</vt:i4>
  </property>
  <property fmtid="{D5CDD505-2E9C-101B-9397-08002B2CF9AE}" pid="7" name="PolicheckStatus">
    <vt:i4>0</vt:i4>
  </property>
  <property fmtid="{D5CDD505-2E9C-101B-9397-08002B2CF9AE}" pid="8" name="Applications">
    <vt:lpwstr>67;#Template 12;#53;#PowerPoint 12;#563;#PowerPoint 14</vt:lpwstr>
  </property>
  <property fmtid="{D5CDD505-2E9C-101B-9397-08002B2CF9AE}" pid="9" name="PolicheckCounter">
    <vt:i4>0</vt:i4>
  </property>
  <property fmtid="{D5CDD505-2E9C-101B-9397-08002B2CF9AE}" pid="10" name="APTrustLevel">
    <vt:r8>1</vt:r8>
  </property>
  <property fmtid="{D5CDD505-2E9C-101B-9397-08002B2CF9AE}" pid="11" name="Order">
    <vt:r8>10932100</vt:r8>
  </property>
</Properties>
</file>